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36" y="9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C47DF0-32CA-AF88-BD6F-69A06CB11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911E177-E576-B054-64A2-C85FDC609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93F665-0C36-9E3F-8EF9-47B40547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89B366-FAF5-1C65-4094-AA7BDC382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A4E2050-02EA-103E-0585-AD4AACC95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47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6E4394-C01B-F125-CB46-77CC51DE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D6E902D-2FF3-83DD-2494-DAC156535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7451230-9059-E5E4-79C1-15BB50228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104296-7D66-14E8-5EB9-17759E792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14163B-DC50-2807-BE18-A4152179F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02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5F771FE-EDED-FDCB-240C-A2137F9FFF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79A5DA3-6A9F-5908-2D61-4E87D6178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EAB0921-2DD5-30CE-6BBF-4E7F4C412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5576386-92DE-28C8-48EF-586DC93DE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07AAFB7-C465-61D1-7090-EAB5147E3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98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CC6D7C-1269-8FAB-49F3-95F01FEA0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10F43C-ACB1-9819-5907-5EFF8FBF0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B47032-A320-2409-EE34-FAF35A192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49BCB20-F2F8-0185-CDD1-F374B6306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CD5105-40E8-3F68-2191-80D84AA54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2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837013-7A11-1E8E-29D2-EB660796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51E3F9E-FF46-E8A3-6029-5F6FFBAA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BD71DCD-F0FB-6C94-5616-68DD7847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33D7C4-0CF3-3171-42C3-A43F12DE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E4C618-0FA3-BED3-2FEF-A63DFC0C5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74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C86499-4E71-0E6B-CA63-C64642C34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94FD8B-D1EC-28CD-850E-8F0DA6BB9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057764F-D608-EE3E-14E7-E5D4F4510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ACA261F-448F-F6F4-9261-24F58801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4B620FB-086C-5BA0-D2E8-E00440A44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041287C-D8F9-44D0-F7AF-33A0C94A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22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01F899-CFA1-C28A-FA89-B74A840B5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C0B233F-CF7A-1BD7-6A9C-E004DB34C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E0DBDF4-9981-CCE0-E2BD-AF44CAD2E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F23140D-1961-484B-5728-EE67B0793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3CF6EBE-06F0-E577-0A0E-412CA903B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40CD000-0B79-3E07-D14C-38C4EDFA2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C6AB4E3-1B7C-30C1-C715-6420B2F4E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81735F-667E-12A7-1EEB-D187965A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2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3D0759-2351-F0BA-E06C-B9D11D3C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79855EC-14F3-D4C6-4C9F-7CA01A586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945B5F4-A4AB-A2C7-D711-8E7FB621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17ACC18-8684-F5CE-EFB5-E4B5B8D9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37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C09C532-FF21-530B-AF33-17A3919BF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5C4C819-937A-AB52-9B06-5519678F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913D68E-E377-B4C7-BDE8-348FD67AD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56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C4024B-A323-1F88-5220-00D88AFE4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CA0559-D935-FC7A-98F1-811DE2240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20DE89-F10C-3621-9292-C2BE56CCE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AAE52FE-764B-F1BA-BE23-B7E7306D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E7AB7D5-EE1F-5B8F-E318-4DBA9F2C3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A4E2729-B32C-13DE-D2D3-BC9253E7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70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219E8A-E345-8B41-348B-22D05A1BA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742FFA6-0CF0-74B7-F453-45CF477328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54165F-E10B-E7A2-91C7-69DDE53CF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42E0C77-56B1-B162-0D82-B4E41DCB1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D54DB3C-682C-E1ED-0E6A-60CA2FDCB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D3F3AAE-91D6-AC65-2739-965B4D100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88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0724586-343D-C5BA-484A-C82D19ECE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6B91373-9457-4388-8ECB-ABF3C2F90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82CBE6-063F-EE37-0B46-78FE85CCE0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B7387D-A344-4BA3-8F07-810439205628}" type="datetimeFigureOut">
              <a:rPr lang="tr-TR" smtClean="0"/>
              <a:t>21.03.2025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47D6242-3A24-B3D6-F62B-1BEB0FB83C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2C82352-D126-EB53-E7F4-5554DD9E1E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FBB508-5A10-4D28-B4F6-77BA4D211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9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D59762-76ED-99EA-0CD6-7054ADFB7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A3BF3E54-D644-909F-71C6-A8DB4DF2F6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9366" y="2691423"/>
            <a:ext cx="3353268" cy="2619741"/>
          </a:xfrm>
        </p:spPr>
      </p:pic>
    </p:spTree>
    <p:extLst>
      <p:ext uri="{BB962C8B-B14F-4D97-AF65-F5344CB8AC3E}">
        <p14:creationId xmlns:p14="http://schemas.microsoft.com/office/powerpoint/2010/main" val="3840087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Dilek Sema Arıcı</dc:creator>
  <cp:lastModifiedBy>Dilek Sema Arıcı</cp:lastModifiedBy>
  <cp:revision>1</cp:revision>
  <dcterms:created xsi:type="dcterms:W3CDTF">2025-03-21T07:35:31Z</dcterms:created>
  <dcterms:modified xsi:type="dcterms:W3CDTF">2025-03-21T07:36:24Z</dcterms:modified>
</cp:coreProperties>
</file>